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AF33-C69C-425F-A51C-CF9B8E60FC59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1548-58A1-470D-88CD-E58A2417FC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AF33-C69C-425F-A51C-CF9B8E60FC59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1548-58A1-470D-88CD-E58A2417FC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AF33-C69C-425F-A51C-CF9B8E60FC59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1548-58A1-470D-88CD-E58A2417FC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AF33-C69C-425F-A51C-CF9B8E60FC59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1548-58A1-470D-88CD-E58A2417FC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AF33-C69C-425F-A51C-CF9B8E60FC59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1548-58A1-470D-88CD-E58A2417FC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AF33-C69C-425F-A51C-CF9B8E60FC59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1548-58A1-470D-88CD-E58A2417FC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AF33-C69C-425F-A51C-CF9B8E60FC59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1548-58A1-470D-88CD-E58A2417FC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AF33-C69C-425F-A51C-CF9B8E60FC59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1548-58A1-470D-88CD-E58A2417FC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AF33-C69C-425F-A51C-CF9B8E60FC59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1548-58A1-470D-88CD-E58A2417FC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AF33-C69C-425F-A51C-CF9B8E60FC59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1548-58A1-470D-88CD-E58A2417FC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AF33-C69C-425F-A51C-CF9B8E60FC59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1548-58A1-470D-88CD-E58A2417FC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AAF33-C69C-425F-A51C-CF9B8E60FC59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71548-58A1-470D-88CD-E58A2417FC9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PLAN PARTICULIER DE MISE EN SURETE FACE AUX RISQUES MAJEURS</a:t>
            </a:r>
            <a:endParaRPr lang="fr-FR" b="1" dirty="0">
              <a:solidFill>
                <a:schemeClr val="accent6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De quoi s’agit-il ?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smtClean="0"/>
              <a:t>Quand d</a:t>
            </a:r>
            <a:r>
              <a:rPr lang="fr-FR" dirty="0"/>
              <a:t>é</a:t>
            </a:r>
            <a:r>
              <a:rPr lang="fr-FR" dirty="0" smtClean="0"/>
              <a:t>clenche-t-on le PPMS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En cas d’incendie                     </a:t>
            </a:r>
            <a:r>
              <a:rPr lang="fr-FR" b="1" dirty="0" smtClean="0">
                <a:solidFill>
                  <a:schemeClr val="accent6"/>
                </a:solidFill>
              </a:rPr>
              <a:t>Evacuation</a:t>
            </a:r>
          </a:p>
          <a:p>
            <a:pPr>
              <a:buNone/>
            </a:pPr>
            <a:endParaRPr lang="fr-FR" b="1" dirty="0" smtClean="0">
              <a:solidFill>
                <a:schemeClr val="accent6"/>
              </a:solidFill>
            </a:endParaRPr>
          </a:p>
          <a:p>
            <a:r>
              <a:rPr lang="fr-FR" sz="2400" dirty="0" smtClean="0"/>
              <a:t>En cas de risques naturels (tempête)</a:t>
            </a:r>
          </a:p>
          <a:p>
            <a:r>
              <a:rPr lang="fr-FR" sz="2400" dirty="0" smtClean="0"/>
              <a:t>En cas de risque technologique                                   </a:t>
            </a:r>
            <a:r>
              <a:rPr lang="fr-FR" sz="2800" b="1" dirty="0" smtClean="0">
                <a:solidFill>
                  <a:schemeClr val="accent3"/>
                </a:solidFill>
              </a:rPr>
              <a:t>Mise à l’abri</a:t>
            </a:r>
          </a:p>
          <a:p>
            <a:r>
              <a:rPr lang="fr-FR" sz="2400" dirty="0" smtClean="0"/>
              <a:t>Intrusion de personnes étrangères, attentat</a:t>
            </a:r>
            <a:endParaRPr lang="fr-FR" sz="2400" dirty="0"/>
          </a:p>
        </p:txBody>
      </p:sp>
      <p:sp>
        <p:nvSpPr>
          <p:cNvPr id="5" name="Flèche droite 4"/>
          <p:cNvSpPr/>
          <p:nvPr/>
        </p:nvSpPr>
        <p:spPr>
          <a:xfrm>
            <a:off x="3995936" y="2924944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fermante 6"/>
          <p:cNvSpPr/>
          <p:nvPr/>
        </p:nvSpPr>
        <p:spPr>
          <a:xfrm>
            <a:off x="6156176" y="3933056"/>
            <a:ext cx="864096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4" descr="C:\Users\principal\AppData\Local\Microsoft\Windows\Temporary Internet Files\Content.IE5\9JBLYRFF\220px-VLC_Icon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556792"/>
            <a:ext cx="899592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smtClean="0"/>
              <a:t>Reconnaître l’alerte de mise à l’abri</a:t>
            </a:r>
            <a:endParaRPr lang="fr-FR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ph idx="1"/>
          </p:nvPr>
        </p:nvGraphicFramePr>
        <p:xfrm>
          <a:off x="3351213" y="3519488"/>
          <a:ext cx="2439987" cy="685800"/>
        </p:xfrm>
        <a:graphic>
          <a:graphicData uri="http://schemas.openxmlformats.org/presentationml/2006/ole">
            <p:oleObj spid="_x0000_s1027" name="Objet d’environnement du Gestionnaire de liaisons" showAsIcon="1" r:id="rId3" imgW="2439720" imgH="685080" progId="Package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smtClean="0"/>
              <a:t>Que faire quand la sirène retentit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Si je suis en récréation, je me dirige vers la salle dans laquelle </a:t>
            </a: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j’ai cours juste après</a:t>
            </a:r>
            <a:r>
              <a:rPr lang="fr-FR" sz="2400" dirty="0" smtClean="0"/>
              <a:t>.</a:t>
            </a:r>
          </a:p>
          <a:p>
            <a:r>
              <a:rPr lang="fr-FR" sz="2400" dirty="0" smtClean="0"/>
              <a:t>J’écoute les consignes du professeur. Il nous conduira éventuellement vers un autre </a:t>
            </a: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lieu de confinement</a:t>
            </a:r>
            <a:r>
              <a:rPr lang="fr-FR" sz="2400" dirty="0" smtClean="0"/>
              <a:t>.</a:t>
            </a:r>
          </a:p>
          <a:p>
            <a:r>
              <a:rPr lang="fr-FR" sz="2400" dirty="0" smtClean="0"/>
              <a:t>On </a:t>
            </a: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ferme</a:t>
            </a:r>
            <a:r>
              <a:rPr lang="fr-FR" sz="2400" dirty="0" smtClean="0"/>
              <a:t> les </a:t>
            </a: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portes et les fenêtres</a:t>
            </a:r>
          </a:p>
          <a:p>
            <a:r>
              <a:rPr lang="fr-FR" sz="2400" dirty="0" smtClean="0"/>
              <a:t>On </a:t>
            </a: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calfeutre</a:t>
            </a:r>
            <a:r>
              <a:rPr lang="fr-FR" sz="2400" dirty="0" smtClean="0"/>
              <a:t> les arrivées d’air pour </a:t>
            </a:r>
            <a:r>
              <a:rPr lang="fr-FR" sz="2400" b="1" dirty="0" smtClean="0"/>
              <a:t>réduire le plus possible la quantité de gaz toxique qui entre dans la zone de mise à l’abri.</a:t>
            </a:r>
            <a:endParaRPr lang="fr-FR" sz="2400" b="1" dirty="0"/>
          </a:p>
        </p:txBody>
      </p:sp>
      <p:pic>
        <p:nvPicPr>
          <p:cNvPr id="2055" name="Picture 7" descr="C:\Users\principal\AppData\Local\Microsoft\Windows\Temporary Internet Files\Content.IE5\0JYBX0T3\3794765541_e6d05d0a55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013176"/>
            <a:ext cx="1152128" cy="1358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smtClean="0"/>
              <a:t>La vie en espace confiné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On ne doit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pas s’agiter </a:t>
            </a:r>
            <a:r>
              <a:rPr lang="fr-FR" dirty="0" smtClean="0"/>
              <a:t>et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rester assis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On retire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les parkas </a:t>
            </a:r>
            <a:r>
              <a:rPr lang="fr-FR" dirty="0" smtClean="0"/>
              <a:t>et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les blousons</a:t>
            </a:r>
          </a:p>
          <a:p>
            <a:endParaRPr lang="fr-F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dirty="0" smtClean="0"/>
              <a:t>Si un camarade ne se sent pas bien : le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réconforter et prévenir </a:t>
            </a:r>
            <a:r>
              <a:rPr lang="fr-FR" dirty="0" smtClean="0"/>
              <a:t>si besoin un adulte.</a:t>
            </a:r>
          </a:p>
          <a:p>
            <a:r>
              <a:rPr lang="fr-FR" dirty="0" smtClean="0"/>
              <a:t>Si tu es formé aux premiers secours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(PSC1) </a:t>
            </a:r>
            <a:r>
              <a:rPr lang="fr-FR" dirty="0" smtClean="0"/>
              <a:t>pratique les gestes adaptés.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Ne pas téléphoner ni envoyer de </a:t>
            </a:r>
            <a:r>
              <a:rPr lang="fr-FR" dirty="0" err="1" smtClean="0"/>
              <a:t>sms</a:t>
            </a:r>
            <a:r>
              <a:rPr lang="fr-FR" dirty="0" smtClean="0"/>
              <a:t> ou de </a:t>
            </a:r>
            <a:r>
              <a:rPr lang="fr-FR" dirty="0" err="1" smtClean="0"/>
              <a:t>tweet</a:t>
            </a:r>
            <a:r>
              <a:rPr lang="fr-FR" dirty="0" smtClean="0"/>
              <a:t> :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ETEINDRE LES TÉLÉPHONES MOBILES !</a:t>
            </a:r>
          </a:p>
          <a:p>
            <a:endParaRPr lang="fr-FR" dirty="0" smtClean="0"/>
          </a:p>
          <a:p>
            <a:endParaRPr lang="fr-FR" dirty="0"/>
          </a:p>
          <a:p>
            <a:pPr lvl="1">
              <a:buNone/>
            </a:pPr>
            <a:r>
              <a:rPr lang="fr-FR" dirty="0" smtClean="0"/>
              <a:t>				</a:t>
            </a:r>
            <a:endParaRPr lang="fr-FR" b="1" dirty="0">
              <a:solidFill>
                <a:schemeClr val="accent6"/>
              </a:solidFill>
            </a:endParaRPr>
          </a:p>
        </p:txBody>
      </p:sp>
      <p:pic>
        <p:nvPicPr>
          <p:cNvPr id="5125" name="Picture 5" descr="C:\Users\principal\AppData\Local\Microsoft\Windows\Temporary Internet Files\Content.IE5\Q34C4AZA\zitten%20groen%20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8"/>
            <a:ext cx="588268" cy="504056"/>
          </a:xfrm>
          <a:prstGeom prst="rect">
            <a:avLst/>
          </a:prstGeom>
          <a:noFill/>
        </p:spPr>
      </p:pic>
      <p:pic>
        <p:nvPicPr>
          <p:cNvPr id="8" name="Picture 2" descr="C:\Users\principal\AppData\Local\Microsoft\Windows\Temporary Internet Files\Content.IE5\WQAQL8WY\gif_blouson-6aec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988840"/>
            <a:ext cx="1080120" cy="1224136"/>
          </a:xfrm>
          <a:prstGeom prst="rect">
            <a:avLst/>
          </a:prstGeom>
          <a:noFill/>
        </p:spPr>
      </p:pic>
      <p:pic>
        <p:nvPicPr>
          <p:cNvPr id="9" name="Picture 2" descr="C:\Users\principal\AppData\Local\Microsoft\Windows\Temporary Internet Files\Content.IE5\9JBLYRFF\claudesegardsangatte132352436518_gro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221088"/>
            <a:ext cx="1152128" cy="881272"/>
          </a:xfrm>
          <a:prstGeom prst="rect">
            <a:avLst/>
          </a:prstGeom>
          <a:noFill/>
        </p:spPr>
      </p:pic>
      <p:pic>
        <p:nvPicPr>
          <p:cNvPr id="10" name="Picture 3" descr="C:\Users\principal\AppData\Local\Microsoft\Windows\Temporary Internet Files\Content.IE5\WQAQL8WY\cellbanned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5517232"/>
            <a:ext cx="1224136" cy="1080120"/>
          </a:xfrm>
          <a:prstGeom prst="rect">
            <a:avLst/>
          </a:prstGeom>
          <a:noFill/>
        </p:spPr>
      </p:pic>
      <p:sp>
        <p:nvSpPr>
          <p:cNvPr id="12" name="Multiplier 11"/>
          <p:cNvSpPr/>
          <p:nvPr/>
        </p:nvSpPr>
        <p:spPr>
          <a:xfrm>
            <a:off x="7524328" y="2204864"/>
            <a:ext cx="914400" cy="69837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smtClean="0"/>
              <a:t>La fin d’un confinement</a:t>
            </a:r>
            <a:endParaRPr lang="fr-FR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 idx="1"/>
          </p:nvPr>
        </p:nvGraphicFramePr>
        <p:xfrm>
          <a:off x="4095750" y="3520281"/>
          <a:ext cx="952500" cy="685800"/>
        </p:xfrm>
        <a:graphic>
          <a:graphicData uri="http://schemas.openxmlformats.org/presentationml/2006/ole">
            <p:oleObj spid="_x0000_s7170" name="Objet d’environnement du Gestionnaire de liaisons" showAsIcon="1" r:id="rId3" imgW="952920" imgH="685080" progId="Package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200</Words>
  <Application>Microsoft Office PowerPoint</Application>
  <PresentationFormat>Affichage à l'écran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Thème Office</vt:lpstr>
      <vt:lpstr>Objet d’environnement du Gestionnaire de liaisons</vt:lpstr>
      <vt:lpstr>PLAN PARTICULIER DE MISE EN SURETE FACE AUX RISQUES MAJEURS</vt:lpstr>
      <vt:lpstr>Quand déclenche-t-on le PPMS ?</vt:lpstr>
      <vt:lpstr>Reconnaître l’alerte de mise à l’abri</vt:lpstr>
      <vt:lpstr>Que faire quand la sirène retentit ?</vt:lpstr>
      <vt:lpstr>La vie en espace confiné</vt:lpstr>
      <vt:lpstr>La fin d’un confinement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PARTICULIER DE MISE EN SURETE FACE AUX RISQUES MAJEURS</dc:title>
  <dc:creator>principal</dc:creator>
  <cp:lastModifiedBy>principal</cp:lastModifiedBy>
  <cp:revision>5</cp:revision>
  <dcterms:created xsi:type="dcterms:W3CDTF">2016-03-03T16:15:06Z</dcterms:created>
  <dcterms:modified xsi:type="dcterms:W3CDTF">2016-03-03T17:01:49Z</dcterms:modified>
</cp:coreProperties>
</file>